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3" d="100"/>
          <a:sy n="73" d="100"/>
        </p:scale>
        <p:origin x="-1296" y="-108"/>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presProps" Target="presProps.xml"/><Relationship Id="rId5" Type="http://schemas.openxmlformats.org/officeDocument/2006/relationships/slide" Target="slides/slide4.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Ref idx="1002">
        <a:schemeClr val="bg2"/>
      </p:bgRef>
    </p:bg>
    <p:spTree>
      <p:nvGrpSpPr>
        <p:cNvPr id="1" name=""/>
        <p:cNvGrpSpPr/>
        <p:nvPr/>
      </p:nvGrpSpPr>
      <p:grpSpPr>
        <a:xfrm>
          <a:off x="0" y="0"/>
          <a:ext cx="0" cy="0"/>
          <a:chOff x="0" y="0"/>
          <a:chExt cx="0" cy="0"/>
        </a:xfrm>
      </p:grpSpPr>
      <p:sp>
        <p:nvSpPr>
          <p:cNvPr id="9" name="Title 8"/>
          <p:cNvSpPr>
            <a:spLocks noGrp="1"/>
          </p:cNvSpPr>
          <p:nvPr>
            <p:ph type="ctrTitle"/>
          </p:nvPr>
        </p:nvSpPr>
        <p:spPr>
          <a:xfrm>
            <a:off x="533400" y="1371600"/>
            <a:ext cx="7851648" cy="1828800"/>
          </a:xfrm>
          <a:ln>
            <a:noFill/>
          </a:ln>
        </p:spPr>
        <p:txBody>
          <a:bodyPr vert="horz" tIns="0" rIns="18288" bIns="0" anchor="b">
            <a:normAutofit/>
            <a:scene3d>
              <a:camera prst="orthographicFront"/>
              <a:lightRig rig="freezing" dir="t">
                <a:rot lat="0" lon="0" rev="5640000"/>
              </a:lightRig>
            </a:scene3d>
            <a:sp3d prstMaterial="flat">
              <a:bevelT w="38100" h="38100"/>
              <a:contourClr>
                <a:schemeClr val="tx2"/>
              </a:contourClr>
            </a:sp3d>
          </a:bodyPr>
          <a:lstStyle>
            <a:lvl1pPr algn="r" rtl="0">
              <a:spcBef>
                <a:spcPct val="0"/>
              </a:spcBef>
              <a:buNone/>
              <a:defRPr sz="5600" b="1">
                <a:ln>
                  <a:noFill/>
                </a:ln>
                <a:solidFill>
                  <a:schemeClr val="accent3">
                    <a:tint val="90000"/>
                    <a:satMod val="120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17" name="Subtitle 16"/>
          <p:cNvSpPr>
            <a:spLocks noGrp="1"/>
          </p:cNvSpPr>
          <p:nvPr>
            <p:ph type="subTitle" idx="1"/>
          </p:nvPr>
        </p:nvSpPr>
        <p:spPr>
          <a:xfrm>
            <a:off x="533400" y="3228536"/>
            <a:ext cx="7854696" cy="1752600"/>
          </a:xfrm>
        </p:spPr>
        <p:txBody>
          <a:bodyPr lIns="0" rIns="18288"/>
          <a:lstStyle>
            <a:lvl1pPr marL="0" marR="45720" indent="0" algn="r">
              <a:buNone/>
              <a:defRPr>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30" name="Date Placeholder 29"/>
          <p:cNvSpPr>
            <a:spLocks noGrp="1"/>
          </p:cNvSpPr>
          <p:nvPr>
            <p:ph type="dt" sz="half" idx="10"/>
          </p:nvPr>
        </p:nvSpPr>
        <p:spPr/>
        <p:txBody>
          <a:bodyPr/>
          <a:lstStyle/>
          <a:p>
            <a:fld id="{F808BE53-A07A-4A4E-BAF4-B843736EE224}" type="datetimeFigureOut">
              <a:rPr lang="en-US" smtClean="0"/>
              <a:pPr/>
              <a:t>10/8/2012</a:t>
            </a:fld>
            <a:endParaRPr lang="en-US"/>
          </a:p>
        </p:txBody>
      </p:sp>
      <p:sp>
        <p:nvSpPr>
          <p:cNvPr id="19" name="Footer Placeholder 18"/>
          <p:cNvSpPr>
            <a:spLocks noGrp="1"/>
          </p:cNvSpPr>
          <p:nvPr>
            <p:ph type="ftr" sz="quarter" idx="11"/>
          </p:nvPr>
        </p:nvSpPr>
        <p:spPr/>
        <p:txBody>
          <a:bodyPr/>
          <a:lstStyle/>
          <a:p>
            <a:endParaRPr lang="en-US"/>
          </a:p>
        </p:txBody>
      </p:sp>
      <p:sp>
        <p:nvSpPr>
          <p:cNvPr id="27" name="Slide Number Placeholder 26"/>
          <p:cNvSpPr>
            <a:spLocks noGrp="1"/>
          </p:cNvSpPr>
          <p:nvPr>
            <p:ph type="sldNum" sz="quarter" idx="12"/>
          </p:nvPr>
        </p:nvSpPr>
        <p:spPr/>
        <p:txBody>
          <a:bodyPr/>
          <a:lstStyle/>
          <a:p>
            <a:fld id="{56585C45-1830-4A6F-9195-04965283E1A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808BE53-A07A-4A4E-BAF4-B843736EE224}" type="datetimeFigureOut">
              <a:rPr lang="en-US" smtClean="0"/>
              <a:pPr/>
              <a:t>10/8/2012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85C45-1830-4A6F-9195-04965283E1AD}"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914401"/>
            <a:ext cx="2057400" cy="5211763"/>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914401"/>
            <a:ext cx="6019800" cy="5211763"/>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808BE53-A07A-4A4E-BAF4-B843736EE224}" type="datetimeFigureOut">
              <a:rPr lang="en-US" smtClean="0"/>
              <a:pPr/>
              <a:t>10/8/2012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85C45-1830-4A6F-9195-04965283E1AD}"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F808BE53-A07A-4A4E-BAF4-B843736EE224}" type="datetimeFigureOut">
              <a:rPr lang="en-US" smtClean="0"/>
              <a:pPr/>
              <a:t>10/8/2012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85C45-1830-4A6F-9195-04965283E1AD}"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530352" y="1316736"/>
            <a:ext cx="7772400" cy="1362456"/>
          </a:xfrm>
          <a:ln>
            <a:noFill/>
          </a:ln>
        </p:spPr>
        <p:txBody>
          <a:bodyPr vert="horz" tIns="0" bIns="0" anchor="b">
            <a:noAutofit/>
            <a:scene3d>
              <a:camera prst="orthographicFront"/>
              <a:lightRig rig="freezing" dir="t">
                <a:rot lat="0" lon="0" rev="5640000"/>
              </a:lightRig>
            </a:scene3d>
            <a:sp3d prstMaterial="flat">
              <a:bevelT w="38100" h="38100"/>
            </a:sp3d>
          </a:bodyPr>
          <a:lstStyle>
            <a:lvl1pPr algn="l" rtl="0">
              <a:spcBef>
                <a:spcPct val="0"/>
              </a:spcBef>
              <a:buNone/>
              <a:defRPr lang="en-US" sz="5600" b="1" cap="none" baseline="0" dirty="0">
                <a:ln w="635">
                  <a:noFill/>
                </a:ln>
                <a:solidFill>
                  <a:schemeClr val="accent4">
                    <a:tint val="90000"/>
                    <a:satMod val="125000"/>
                  </a:schemeClr>
                </a:solidFill>
                <a:effectLst>
                  <a:outerShdw blurRad="38100" dist="25400" dir="5400000" algn="tl" rotWithShape="0">
                    <a:srgbClr val="000000">
                      <a:alpha val="43000"/>
                    </a:srgbClr>
                  </a:outerShdw>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530352" y="2704664"/>
            <a:ext cx="7772400" cy="1509712"/>
          </a:xfrm>
        </p:spPr>
        <p:txBody>
          <a:bodyPr lIns="45720" rIns="45720" anchor="t"/>
          <a:lstStyle>
            <a:lvl1pPr marL="0" indent="0">
              <a:buNone/>
              <a:defRPr sz="22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fld id="{F808BE53-A07A-4A4E-BAF4-B843736EE224}" type="datetimeFigureOut">
              <a:rPr lang="en-US" smtClean="0"/>
              <a:pPr/>
              <a:t>10/8/2012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56585C45-1830-4A6F-9195-04965283E1AD}"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a:lstStyle/>
          <a:p>
            <a:r>
              <a:rPr kumimoji="0" lang="en-US" smtClean="0"/>
              <a:t>Click to edit Master title style</a:t>
            </a:r>
            <a:endParaRPr kumimoji="0" lang="en-US"/>
          </a:p>
        </p:txBody>
      </p:sp>
      <p:sp>
        <p:nvSpPr>
          <p:cNvPr id="3" name="Content Placeholder 2"/>
          <p:cNvSpPr>
            <a:spLocks noGrp="1"/>
          </p:cNvSpPr>
          <p:nvPr>
            <p:ph sz="half" idx="1"/>
          </p:nvPr>
        </p:nvSpPr>
        <p:spPr>
          <a:xfrm>
            <a:off x="457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4648200" y="1920085"/>
            <a:ext cx="4038600" cy="4434840"/>
          </a:xfrm>
        </p:spPr>
        <p:txBody>
          <a:bodyPr/>
          <a:lstStyle>
            <a:lvl1pPr>
              <a:defRPr sz="2600"/>
            </a:lvl1pPr>
            <a:lvl2pPr>
              <a:defRPr sz="2400"/>
            </a:lvl2pPr>
            <a:lvl3pPr>
              <a:defRPr sz="2000"/>
            </a:lvl3pPr>
            <a:lvl4pPr>
              <a:defRPr sz="18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808BE53-A07A-4A4E-BAF4-B843736EE224}" type="datetimeFigureOut">
              <a:rPr lang="en-US" smtClean="0"/>
              <a:pPr/>
              <a:t>10/8/2012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585C45-1830-4A6F-9195-04965283E1AD}"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229600" cy="1143000"/>
          </a:xfrm>
        </p:spPr>
        <p:txBody>
          <a:bodyPr tIns="45720" anchor="b"/>
          <a:lstStyle>
            <a:lvl1pPr>
              <a:defRPr/>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55248"/>
            <a:ext cx="4040188" cy="659352"/>
          </a:xfrm>
        </p:spPr>
        <p:txBody>
          <a:bodyPr lIns="45720" tIns="0" rIns="45720" bIns="0" anchor="ctr">
            <a:noAutofit/>
          </a:bodyP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59757"/>
            <a:ext cx="4041775" cy="654843"/>
          </a:xfrm>
        </p:spPr>
        <p:txBody>
          <a:bodyPr lIns="45720" tIns="0" rIns="45720" bIns="0" anchor="ctr"/>
          <a:lstStyle>
            <a:lvl1pPr marL="0" indent="0">
              <a:buNone/>
              <a:defRPr sz="2400" b="1" cap="none" baseline="0">
                <a:solidFill>
                  <a:schemeClr val="tx2"/>
                </a:solidFill>
                <a:effectLst/>
              </a:defRPr>
            </a:lvl1pPr>
            <a:lvl2pPr>
              <a:buNone/>
              <a:defRPr sz="2000" b="1"/>
            </a:lvl2pPr>
            <a:lvl3pPr>
              <a:buNone/>
              <a:defRPr sz="1800" b="1"/>
            </a:lvl3pPr>
            <a:lvl4pPr>
              <a:buNone/>
              <a:defRPr sz="1600" b="1"/>
            </a:lvl4pPr>
            <a:lvl5pPr>
              <a:buNone/>
              <a:defRPr sz="1600" b="1"/>
            </a:lvl5pPr>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514600"/>
            <a:ext cx="4040188"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514600"/>
            <a:ext cx="4041775" cy="3845720"/>
          </a:xfrm>
        </p:spPr>
        <p:txBody>
          <a:bodyPr tIns="0"/>
          <a:lstStyle>
            <a:lvl1pPr>
              <a:defRPr sz="2200"/>
            </a:lvl1pPr>
            <a:lvl2pPr>
              <a:defRPr sz="2000"/>
            </a:lvl2pPr>
            <a:lvl3pPr>
              <a:defRPr sz="1800"/>
            </a:lvl3pPr>
            <a:lvl4pPr>
              <a:defRPr sz="1600"/>
            </a:lvl4pPr>
            <a:lvl5pPr>
              <a:defRPr sz="16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fld id="{F808BE53-A07A-4A4E-BAF4-B843736EE224}" type="datetimeFigureOut">
              <a:rPr lang="en-US" smtClean="0"/>
              <a:pPr/>
              <a:t>10/8/2012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56585C45-1830-4A6F-9195-04965283E1AD}"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457200" y="704088"/>
            <a:ext cx="8305800" cy="1143000"/>
          </a:xfrm>
        </p:spPr>
        <p:txBody>
          <a:bodyPr vert="horz" tIns="45720" bIns="0" anchor="b">
            <a:normAutofit/>
            <a:scene3d>
              <a:camera prst="orthographicFront"/>
              <a:lightRig rig="freezing" dir="t">
                <a:rot lat="0" lon="0" rev="5640000"/>
              </a:lightRig>
            </a:scene3d>
            <a:sp3d prstMaterial="flat">
              <a:contourClr>
                <a:schemeClr val="tx2"/>
              </a:contourClr>
            </a:sp3d>
          </a:bodyPr>
          <a:lstStyle>
            <a:lvl1pPr algn="l" rtl="0">
              <a:spcBef>
                <a:spcPct val="0"/>
              </a:spcBef>
              <a:buNone/>
              <a:defRPr sz="50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p>
            <a:fld id="{F808BE53-A07A-4A4E-BAF4-B843736EE224}" type="datetimeFigureOut">
              <a:rPr lang="en-US" smtClean="0"/>
              <a:pPr/>
              <a:t>10/8/2012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56585C45-1830-4A6F-9195-04965283E1AD}"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808BE53-A07A-4A4E-BAF4-B843736EE224}" type="datetimeFigureOut">
              <a:rPr lang="en-US" smtClean="0"/>
              <a:pPr/>
              <a:t>10/8/2012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56585C45-1830-4A6F-9195-04965283E1AD}"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514352"/>
            <a:ext cx="2743200" cy="1162050"/>
          </a:xfrm>
        </p:spPr>
        <p:txBody>
          <a:bodyPr lIns="0" anchor="b">
            <a:noAutofit/>
          </a:bodyPr>
          <a:lstStyle>
            <a:lvl1pPr algn="l" rtl="0">
              <a:spcBef>
                <a:spcPct val="0"/>
              </a:spcBef>
              <a:buNone/>
              <a:defRPr sz="2600" b="0">
                <a:ln>
                  <a:noFill/>
                </a:ln>
                <a:solidFill>
                  <a:schemeClr val="tx2"/>
                </a:solidFill>
                <a:effectLst/>
                <a:latin typeface="+mj-lt"/>
                <a:ea typeface="+mj-ea"/>
                <a:cs typeface="+mj-cs"/>
              </a:defRPr>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676400"/>
            <a:ext cx="2743200" cy="4572000"/>
          </a:xfrm>
        </p:spPr>
        <p:txBody>
          <a:bodyPr lIns="18288" rIns="18288"/>
          <a:lstStyle>
            <a:lvl1pPr marL="0" indent="0" algn="l">
              <a:buNone/>
              <a:defRPr sz="1400"/>
            </a:lvl1pPr>
            <a:lvl2pPr indent="0" algn="l">
              <a:buNone/>
              <a:defRPr sz="1200"/>
            </a:lvl2pPr>
            <a:lvl3pPr indent="0" algn="l">
              <a:buNone/>
              <a:defRPr sz="1000"/>
            </a:lvl3pPr>
            <a:lvl4pPr indent="0" algn="l">
              <a:buNone/>
              <a:defRPr sz="900"/>
            </a:lvl4pPr>
            <a:lvl5pPr indent="0" algn="l">
              <a:buNone/>
              <a:defRPr sz="900"/>
            </a:lvl5pPr>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575050" y="1676400"/>
            <a:ext cx="5111750" cy="4572000"/>
          </a:xfrm>
        </p:spPr>
        <p:txBody>
          <a:bodyPr tIns="0"/>
          <a:lstStyle>
            <a:lvl1pPr>
              <a:defRPr sz="2800"/>
            </a:lvl1pPr>
            <a:lvl2pPr>
              <a:defRPr sz="2600"/>
            </a:lvl2pPr>
            <a:lvl3pPr>
              <a:defRPr sz="2400"/>
            </a:lvl3pPr>
            <a:lvl4pPr>
              <a:defRPr sz="2000"/>
            </a:lvl4pPr>
            <a:lvl5pPr>
              <a:defRPr sz="1800"/>
            </a:lvl5p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fld id="{F808BE53-A07A-4A4E-BAF4-B843736EE224}" type="datetimeFigureOut">
              <a:rPr lang="en-US" smtClean="0"/>
              <a:pPr/>
              <a:t>10/8/2012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56585C45-1830-4A6F-9195-04965283E1AD}"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nip and Round Single Corner Rectangle 8"/>
          <p:cNvSpPr/>
          <p:nvPr/>
        </p:nvSpPr>
        <p:spPr>
          <a:xfrm rot="420000" flipV="1">
            <a:off x="3165753" y="1108077"/>
            <a:ext cx="5257800" cy="4114800"/>
          </a:xfrm>
          <a:prstGeom prst="snipRoundRect">
            <a:avLst>
              <a:gd name="adj1" fmla="val 0"/>
              <a:gd name="adj2" fmla="val 3646"/>
            </a:avLst>
          </a:prstGeom>
          <a:solidFill>
            <a:srgbClr val="FFFFFF"/>
          </a:solidFill>
          <a:ln w="3175" cap="rnd" cmpd="sng" algn="ctr">
            <a:solidFill>
              <a:srgbClr val="C0C0C0"/>
            </a:solidFill>
            <a:prstDash val="solid"/>
          </a:ln>
          <a:effectLst>
            <a:outerShdw blurRad="63500" dist="38500" dir="7500000" sx="98500" sy="100080" kx="100000" algn="tl" rotWithShape="0">
              <a:srgbClr val="000000">
                <a:alpha val="25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12" name="Right Triangle 11"/>
          <p:cNvSpPr/>
          <p:nvPr/>
        </p:nvSpPr>
        <p:spPr>
          <a:xfrm rot="420000" flipV="1">
            <a:off x="8004134" y="5359769"/>
            <a:ext cx="155448" cy="155448"/>
          </a:xfrm>
          <a:prstGeom prst="rtTriangle">
            <a:avLst/>
          </a:prstGeom>
          <a:solidFill>
            <a:srgbClr val="FFFFFF"/>
          </a:solidFill>
          <a:ln w="12700" cap="flat" cmpd="sng" algn="ctr">
            <a:solidFill>
              <a:srgbClr val="FFFFFF"/>
            </a:solidFill>
            <a:prstDash val="solid"/>
            <a:bevel/>
          </a:ln>
          <a:effectLst>
            <a:outerShdw blurRad="19685" dist="6350" dir="12900000" algn="tl" rotWithShape="0">
              <a:srgbClr val="000000">
                <a:alpha val="47000"/>
              </a:srgbClr>
            </a:outerShdw>
          </a:effectLst>
        </p:spPr>
        <p:style>
          <a:lnRef idx="2">
            <a:schemeClr val="accent1"/>
          </a:lnRef>
          <a:fillRef idx="1">
            <a:schemeClr val="accent1"/>
          </a:fillRef>
          <a:effectRef idx="0">
            <a:schemeClr val="accent1"/>
          </a:effectRef>
          <a:fontRef idx="minor">
            <a:schemeClr val="lt1"/>
          </a:fontRef>
        </p:style>
        <p:txBody>
          <a:bodyPr rtlCol="0" anchor="ctr"/>
          <a:lstStyle/>
          <a:p>
            <a:pPr algn="ctr" eaLnBrk="1" latinLnBrk="0" hangingPunct="1"/>
            <a:endParaRPr kumimoji="0" lang="en-US"/>
          </a:p>
        </p:txBody>
      </p:sp>
      <p:sp>
        <p:nvSpPr>
          <p:cNvPr id="2" name="Title 1"/>
          <p:cNvSpPr>
            <a:spLocks noGrp="1"/>
          </p:cNvSpPr>
          <p:nvPr>
            <p:ph type="title"/>
          </p:nvPr>
        </p:nvSpPr>
        <p:spPr>
          <a:xfrm>
            <a:off x="609600" y="1176996"/>
            <a:ext cx="2212848" cy="1582621"/>
          </a:xfrm>
        </p:spPr>
        <p:txBody>
          <a:bodyPr vert="horz" lIns="45720" tIns="45720" rIns="45720" bIns="45720" anchor="b"/>
          <a:lstStyle>
            <a:lvl1pPr algn="l">
              <a:buNone/>
              <a:defRPr sz="2000" b="1">
                <a:solidFill>
                  <a:schemeClr val="tx2"/>
                </a:solidFill>
              </a:defRPr>
            </a:lvl1pPr>
          </a:lstStyle>
          <a:p>
            <a:r>
              <a:rPr kumimoji="0" lang="en-US" smtClean="0"/>
              <a:t>Click to edit Master title style</a:t>
            </a:r>
            <a:endParaRPr kumimoji="0" lang="en-US"/>
          </a:p>
        </p:txBody>
      </p:sp>
      <p:sp>
        <p:nvSpPr>
          <p:cNvPr id="4" name="Text Placeholder 3"/>
          <p:cNvSpPr>
            <a:spLocks noGrp="1"/>
          </p:cNvSpPr>
          <p:nvPr>
            <p:ph type="body" sz="half" idx="2"/>
          </p:nvPr>
        </p:nvSpPr>
        <p:spPr>
          <a:xfrm>
            <a:off x="609600" y="2828785"/>
            <a:ext cx="2209800" cy="2179320"/>
          </a:xfrm>
        </p:spPr>
        <p:txBody>
          <a:bodyPr lIns="64008" rIns="45720" bIns="45720" anchor="t"/>
          <a:lstStyle>
            <a:lvl1pPr marL="0" indent="0" algn="l">
              <a:spcBef>
                <a:spcPts val="250"/>
              </a:spcBef>
              <a:buFontTx/>
              <a:buNone/>
              <a:defRPr sz="13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5" name="Date Placeholder 4"/>
          <p:cNvSpPr>
            <a:spLocks noGrp="1"/>
          </p:cNvSpPr>
          <p:nvPr>
            <p:ph type="dt" sz="half" idx="10"/>
          </p:nvPr>
        </p:nvSpPr>
        <p:spPr/>
        <p:txBody>
          <a:bodyPr/>
          <a:lstStyle/>
          <a:p>
            <a:fld id="{F808BE53-A07A-4A4E-BAF4-B843736EE224}" type="datetimeFigureOut">
              <a:rPr lang="en-US" smtClean="0"/>
              <a:pPr/>
              <a:t>10/8/2012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a:xfrm>
            <a:off x="8077200" y="6356350"/>
            <a:ext cx="609600" cy="365125"/>
          </a:xfrm>
        </p:spPr>
        <p:txBody>
          <a:bodyPr/>
          <a:lstStyle/>
          <a:p>
            <a:fld id="{56585C45-1830-4A6F-9195-04965283E1AD}" type="slidenum">
              <a:rPr lang="en-US" smtClean="0"/>
              <a:pPr/>
              <a:t>‹#›</a:t>
            </a:fld>
            <a:endParaRPr lang="en-US"/>
          </a:p>
        </p:txBody>
      </p:sp>
      <p:sp>
        <p:nvSpPr>
          <p:cNvPr id="3" name="Picture Placeholder 2"/>
          <p:cNvSpPr>
            <a:spLocks noGrp="1"/>
          </p:cNvSpPr>
          <p:nvPr>
            <p:ph type="pic" idx="1"/>
          </p:nvPr>
        </p:nvSpPr>
        <p:spPr>
          <a:xfrm rot="420000">
            <a:off x="3485793" y="1199517"/>
            <a:ext cx="4617720" cy="3931920"/>
          </a:xfrm>
          <a:prstGeom prst="rect">
            <a:avLst/>
          </a:prstGeom>
          <a:solidFill>
            <a:schemeClr val="bg2"/>
          </a:solidFill>
          <a:ln w="3000" cap="rnd">
            <a:solidFill>
              <a:srgbClr val="C0C0C0"/>
            </a:solidFill>
            <a:round/>
          </a:ln>
          <a:effectLst/>
        </p:spPr>
        <p:txBody>
          <a:bodyPr/>
          <a:lstStyle>
            <a:lvl1pPr marL="0" indent="0">
              <a:buNone/>
              <a:defRPr sz="3200"/>
            </a:lvl1pPr>
          </a:lstStyle>
          <a:p>
            <a:r>
              <a:rPr kumimoji="0" lang="en-US" smtClean="0"/>
              <a:t>Click icon to add picture</a:t>
            </a:r>
            <a:endParaRPr kumimoji="0" lang="en-US" dirty="0"/>
          </a:p>
        </p:txBody>
      </p:sp>
      <p:sp>
        <p:nvSpPr>
          <p:cNvPr id="10" name="Freeform 9"/>
          <p:cNvSpPr>
            <a:spLocks/>
          </p:cNvSpPr>
          <p:nvPr/>
        </p:nvSpPr>
        <p:spPr bwMode="auto">
          <a:xfrm flipV="1">
            <a:off x="-9525" y="5816600"/>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11" name="Freeform 10"/>
          <p:cNvSpPr>
            <a:spLocks/>
          </p:cNvSpPr>
          <p:nvPr/>
        </p:nvSpPr>
        <p:spPr bwMode="auto">
          <a:xfrm flipV="1">
            <a:off x="4381500" y="6219825"/>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1"/>
      </p:bgRef>
    </p:bg>
    <p:spTree>
      <p:nvGrpSpPr>
        <p:cNvPr id="1" name=""/>
        <p:cNvGrpSpPr/>
        <p:nvPr/>
      </p:nvGrpSpPr>
      <p:grpSpPr>
        <a:xfrm>
          <a:off x="0" y="0"/>
          <a:ext cx="0" cy="0"/>
          <a:chOff x="0" y="0"/>
          <a:chExt cx="0" cy="0"/>
        </a:xfrm>
      </p:grpSpPr>
      <p:sp>
        <p:nvSpPr>
          <p:cNvPr id="7" name="Freeform 6"/>
          <p:cNvSpPr>
            <a:spLocks/>
          </p:cNvSpPr>
          <p:nvPr/>
        </p:nvSpPr>
        <p:spPr bwMode="auto">
          <a:xfrm>
            <a:off x="-9525" y="-7144"/>
            <a:ext cx="9163050" cy="1041400"/>
          </a:xfrm>
          <a:custGeom>
            <a:avLst>
              <a:gd name="A1" fmla="val 0"/>
              <a:gd name="A2" fmla="val 0"/>
              <a:gd name="A3" fmla="val 0"/>
              <a:gd name="A4" fmla="val 0"/>
              <a:gd name="A5" fmla="val 0"/>
              <a:gd name="A6" fmla="val 0"/>
              <a:gd name="A7" fmla="val 0"/>
              <a:gd name="A8" fmla="val 0"/>
            </a:avLst>
            <a:gdLst/>
            <a:ahLst/>
            <a:cxnLst>
              <a:cxn ang="0">
                <a:pos x="6" y="2"/>
              </a:cxn>
              <a:cxn ang="0">
                <a:pos x="2542" y="0"/>
              </a:cxn>
              <a:cxn ang="0">
                <a:pos x="4374" y="367"/>
              </a:cxn>
              <a:cxn ang="0">
                <a:pos x="5766" y="55"/>
              </a:cxn>
              <a:cxn ang="0">
                <a:pos x="5772" y="213"/>
              </a:cxn>
              <a:cxn ang="0">
                <a:pos x="4302" y="439"/>
              </a:cxn>
              <a:cxn ang="0">
                <a:pos x="1488" y="201"/>
              </a:cxn>
              <a:cxn ang="0">
                <a:pos x="0" y="656"/>
              </a:cxn>
              <a:cxn ang="0">
                <a:pos x="6" y="2"/>
              </a:cxn>
            </a:cxnLst>
            <a:rect l="0" t="0" r="0" b="0"/>
            <a:pathLst>
              <a:path w="5772" h="656">
                <a:moveTo>
                  <a:pt x="6" y="2"/>
                </a:moveTo>
                <a:lnTo>
                  <a:pt x="2542" y="0"/>
                </a:lnTo>
                <a:cubicBezTo>
                  <a:pt x="2746" y="101"/>
                  <a:pt x="3828" y="367"/>
                  <a:pt x="4374" y="367"/>
                </a:cubicBezTo>
                <a:cubicBezTo>
                  <a:pt x="4920" y="367"/>
                  <a:pt x="5526" y="152"/>
                  <a:pt x="5766" y="55"/>
                </a:cubicBezTo>
                <a:lnTo>
                  <a:pt x="5772" y="213"/>
                </a:lnTo>
                <a:cubicBezTo>
                  <a:pt x="5670" y="257"/>
                  <a:pt x="5016" y="441"/>
                  <a:pt x="4302" y="439"/>
                </a:cubicBezTo>
                <a:cubicBezTo>
                  <a:pt x="3588" y="437"/>
                  <a:pt x="2205" y="165"/>
                  <a:pt x="1488" y="201"/>
                </a:cubicBezTo>
                <a:cubicBezTo>
                  <a:pt x="750" y="209"/>
                  <a:pt x="270" y="482"/>
                  <a:pt x="0" y="656"/>
                </a:cubicBezTo>
                <a:lnTo>
                  <a:pt x="6" y="2"/>
                </a:lnTo>
                <a:close/>
              </a:path>
            </a:pathLst>
          </a:custGeom>
          <a:gradFill>
            <a:gsLst>
              <a:gs pos="0">
                <a:schemeClr val="accent2">
                  <a:shade val="50000"/>
                  <a:alpha val="45000"/>
                  <a:satMod val="120000"/>
                </a:schemeClr>
              </a:gs>
              <a:gs pos="100000">
                <a:schemeClr val="accent3">
                  <a:shade val="80000"/>
                  <a:alpha val="55000"/>
                  <a:satMod val="155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8" name="Freeform 7"/>
          <p:cNvSpPr>
            <a:spLocks/>
          </p:cNvSpPr>
          <p:nvPr/>
        </p:nvSpPr>
        <p:spPr bwMode="auto">
          <a:xfrm>
            <a:off x="4381500" y="-7144"/>
            <a:ext cx="4762500" cy="638175"/>
          </a:xfrm>
          <a:custGeom>
            <a:avLst>
              <a:gd name="A1" fmla="val 0"/>
              <a:gd name="A2" fmla="val 0"/>
              <a:gd name="A3" fmla="val 0"/>
              <a:gd name="A4" fmla="val 0"/>
              <a:gd name="A5" fmla="val 0"/>
              <a:gd name="A6" fmla="val 0"/>
              <a:gd name="A7" fmla="val 0"/>
              <a:gd name="A8" fmla="val 0"/>
            </a:avLst>
            <a:gdLst/>
            <a:ahLst/>
            <a:cxnLst>
              <a:cxn ang="0">
                <a:pos x="0" y="0"/>
              </a:cxn>
              <a:cxn ang="0">
                <a:pos x="1668" y="564"/>
              </a:cxn>
              <a:cxn ang="0">
                <a:pos x="3000" y="186"/>
              </a:cxn>
              <a:cxn ang="0">
                <a:pos x="3000" y="6"/>
              </a:cxn>
              <a:cxn ang="0">
                <a:pos x="0" y="0"/>
              </a:cxn>
            </a:cxnLst>
            <a:rect l="0" t="0" r="0" b="0"/>
            <a:pathLst>
              <a:path w="3000" h="595">
                <a:moveTo>
                  <a:pt x="0" y="0"/>
                </a:moveTo>
                <a:cubicBezTo>
                  <a:pt x="174" y="102"/>
                  <a:pt x="1168" y="533"/>
                  <a:pt x="1668" y="564"/>
                </a:cubicBezTo>
                <a:cubicBezTo>
                  <a:pt x="2168" y="595"/>
                  <a:pt x="2778" y="279"/>
                  <a:pt x="3000" y="186"/>
                </a:cubicBezTo>
                <a:lnTo>
                  <a:pt x="3000" y="6"/>
                </a:lnTo>
                <a:lnTo>
                  <a:pt x="0" y="0"/>
                </a:lnTo>
                <a:close/>
              </a:path>
            </a:pathLst>
          </a:custGeom>
          <a:gradFill>
            <a:gsLst>
              <a:gs pos="0">
                <a:schemeClr val="accent3">
                  <a:shade val="50000"/>
                  <a:alpha val="30000"/>
                  <a:satMod val="130000"/>
                </a:schemeClr>
              </a:gs>
              <a:gs pos="80000">
                <a:schemeClr val="accent2">
                  <a:shade val="75000"/>
                  <a:alpha val="45000"/>
                  <a:satMod val="140000"/>
                </a:schemeClr>
              </a:gs>
            </a:gsLst>
            <a:lin ang="5400000" scaled="1"/>
          </a:gradFill>
          <a:ln w="9525" cap="flat" cmpd="sng" algn="ctr">
            <a:noFill/>
            <a:prstDash val="solid"/>
            <a:round/>
            <a:headEnd type="none" w="med" len="med"/>
            <a:tailEnd type="none" w="med" len="med"/>
          </a:ln>
          <a:effectLst/>
        </p:spPr>
        <p:txBody>
          <a:bodyPr vert="horz" wrap="square" lIns="91440" tIns="45720" rIns="91440" bIns="45720" anchor="t" compatLnSpc="1"/>
          <a:lstStyle/>
          <a:p>
            <a:pPr marL="0" algn="l" rtl="0" eaLnBrk="1" latinLnBrk="0" hangingPunct="1"/>
            <a:endParaRPr kumimoji="0" lang="en-US">
              <a:solidFill>
                <a:schemeClr val="tx1"/>
              </a:solidFill>
              <a:latin typeface="+mn-lt"/>
              <a:ea typeface="+mn-ea"/>
              <a:cs typeface="+mn-cs"/>
            </a:endParaRPr>
          </a:p>
        </p:txBody>
      </p:sp>
      <p:sp>
        <p:nvSpPr>
          <p:cNvPr id="9" name="Title Placeholder 8"/>
          <p:cNvSpPr>
            <a:spLocks noGrp="1"/>
          </p:cNvSpPr>
          <p:nvPr>
            <p:ph type="title"/>
          </p:nvPr>
        </p:nvSpPr>
        <p:spPr>
          <a:xfrm>
            <a:off x="457200" y="704088"/>
            <a:ext cx="8229600" cy="1143000"/>
          </a:xfrm>
          <a:prstGeom prst="rect">
            <a:avLst/>
          </a:prstGeom>
        </p:spPr>
        <p:txBody>
          <a:bodyPr vert="horz" lIns="0" rIns="0" bIns="0" anchor="b">
            <a:normAutofit/>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457200" y="1935480"/>
            <a:ext cx="8229600" cy="4389120"/>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457200" y="6356350"/>
            <a:ext cx="21336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fld id="{F808BE53-A07A-4A4E-BAF4-B843736EE224}" type="datetimeFigureOut">
              <a:rPr lang="en-US" smtClean="0"/>
              <a:pPr/>
              <a:t>10/8/2012</a:t>
            </a:fld>
            <a:endParaRPr lang="en-US"/>
          </a:p>
        </p:txBody>
      </p:sp>
      <p:sp>
        <p:nvSpPr>
          <p:cNvPr id="22" name="Footer Placeholder 21"/>
          <p:cNvSpPr>
            <a:spLocks noGrp="1"/>
          </p:cNvSpPr>
          <p:nvPr>
            <p:ph type="ftr" sz="quarter" idx="3"/>
          </p:nvPr>
        </p:nvSpPr>
        <p:spPr>
          <a:xfrm>
            <a:off x="2667000" y="6356350"/>
            <a:ext cx="3352800" cy="365125"/>
          </a:xfrm>
          <a:prstGeom prst="rect">
            <a:avLst/>
          </a:prstGeom>
        </p:spPr>
        <p:txBody>
          <a:bodyPr vert="horz" lIns="0" tIns="0" rIns="0" bIns="0" anchor="b"/>
          <a:lstStyle>
            <a:lvl1pPr algn="l" eaLnBrk="1" latinLnBrk="0" hangingPunct="1">
              <a:defRPr kumimoji="0" sz="1200">
                <a:solidFill>
                  <a:schemeClr val="tx2">
                    <a:shade val="90000"/>
                  </a:schemeClr>
                </a:solidFill>
              </a:defRPr>
            </a:lvl1pPr>
          </a:lstStyle>
          <a:p>
            <a:endParaRPr lang="en-US"/>
          </a:p>
        </p:txBody>
      </p:sp>
      <p:sp>
        <p:nvSpPr>
          <p:cNvPr id="18" name="Slide Number Placeholder 17"/>
          <p:cNvSpPr>
            <a:spLocks noGrp="1"/>
          </p:cNvSpPr>
          <p:nvPr>
            <p:ph type="sldNum" sz="quarter" idx="4"/>
          </p:nvPr>
        </p:nvSpPr>
        <p:spPr>
          <a:xfrm>
            <a:off x="7924800" y="6356350"/>
            <a:ext cx="762000" cy="365125"/>
          </a:xfrm>
          <a:prstGeom prst="rect">
            <a:avLst/>
          </a:prstGeom>
        </p:spPr>
        <p:txBody>
          <a:bodyPr vert="horz" lIns="0" tIns="0" rIns="0" bIns="0" anchor="b"/>
          <a:lstStyle>
            <a:lvl1pPr algn="r" eaLnBrk="1" latinLnBrk="0" hangingPunct="1">
              <a:defRPr kumimoji="0" sz="1200">
                <a:solidFill>
                  <a:schemeClr val="tx2">
                    <a:shade val="90000"/>
                  </a:schemeClr>
                </a:solidFill>
              </a:defRPr>
            </a:lvl1pPr>
          </a:lstStyle>
          <a:p>
            <a:fld id="{56585C45-1830-4A6F-9195-04965283E1AD}" type="slidenum">
              <a:rPr lang="en-US" smtClean="0"/>
              <a:pPr/>
              <a:t>‹#›</a:t>
            </a:fld>
            <a:endParaRPr lang="en-US"/>
          </a:p>
        </p:txBody>
      </p:sp>
      <p:grpSp>
        <p:nvGrpSpPr>
          <p:cNvPr id="2" name="Group 1"/>
          <p:cNvGrpSpPr/>
          <p:nvPr/>
        </p:nvGrpSpPr>
        <p:grpSpPr>
          <a:xfrm>
            <a:off x="-19017" y="202408"/>
            <a:ext cx="9180548" cy="649224"/>
            <a:chOff x="-19045" y="216550"/>
            <a:chExt cx="9180548" cy="649224"/>
          </a:xfrm>
        </p:grpSpPr>
        <p:sp>
          <p:nvSpPr>
            <p:cNvPr id="12" name="Freeform 11"/>
            <p:cNvSpPr>
              <a:spLocks/>
            </p:cNvSpPr>
            <p:nvPr/>
          </p:nvSpPr>
          <p:spPr bwMode="auto">
            <a:xfrm rot="21435692">
              <a:off x="-19045" y="216550"/>
              <a:ext cx="9163050" cy="649224"/>
            </a:xfrm>
            <a:custGeom>
              <a:avLst>
                <a:gd name="A1" fmla="val 0"/>
                <a:gd name="A2" fmla="val 0"/>
                <a:gd name="A3" fmla="val 0"/>
                <a:gd name="A4" fmla="val 0"/>
                <a:gd name="A5" fmla="val 0"/>
                <a:gd name="A6" fmla="val 0"/>
                <a:gd name="A7" fmla="val 0"/>
                <a:gd name="A8" fmla="val 0"/>
              </a:avLst>
              <a:gdLst/>
              <a:ahLst/>
              <a:cxnLst>
                <a:cxn ang="0">
                  <a:pos x="0" y="966"/>
                </a:cxn>
                <a:cxn ang="0">
                  <a:pos x="1608" y="282"/>
                </a:cxn>
                <a:cxn ang="0">
                  <a:pos x="4110" y="1008"/>
                </a:cxn>
                <a:cxn ang="0">
                  <a:pos x="5772" y="0"/>
                </a:cxn>
              </a:cxnLst>
              <a:rect l="0" t="0" r="0" b="0"/>
              <a:pathLst>
                <a:path w="5772" h="1055">
                  <a:moveTo>
                    <a:pt x="0" y="966"/>
                  </a:moveTo>
                  <a:cubicBezTo>
                    <a:pt x="282" y="738"/>
                    <a:pt x="923" y="275"/>
                    <a:pt x="1608" y="282"/>
                  </a:cubicBezTo>
                  <a:cubicBezTo>
                    <a:pt x="2293" y="289"/>
                    <a:pt x="3416" y="1055"/>
                    <a:pt x="4110" y="1008"/>
                  </a:cubicBezTo>
                  <a:cubicBezTo>
                    <a:pt x="4804" y="961"/>
                    <a:pt x="5426" y="210"/>
                    <a:pt x="5772" y="0"/>
                  </a:cubicBezTo>
                </a:path>
              </a:pathLst>
            </a:custGeom>
            <a:noFill/>
            <a:ln w="10795" cap="flat" cmpd="sng" algn="ctr">
              <a:gradFill>
                <a:gsLst>
                  <a:gs pos="74000">
                    <a:schemeClr val="accent3">
                      <a:shade val="75000"/>
                    </a:schemeClr>
                  </a:gs>
                  <a:gs pos="86000">
                    <a:schemeClr val="tx1">
                      <a:alpha val="29000"/>
                    </a:schemeClr>
                  </a:gs>
                  <a:gs pos="16000">
                    <a:schemeClr val="accent2">
                      <a:shade val="75000"/>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Freeform 12"/>
            <p:cNvSpPr>
              <a:spLocks/>
            </p:cNvSpPr>
            <p:nvPr/>
          </p:nvSpPr>
          <p:spPr bwMode="auto">
            <a:xfrm rot="21435692">
              <a:off x="-14309" y="290003"/>
              <a:ext cx="9175812" cy="530352"/>
            </a:xfrm>
            <a:custGeom>
              <a:avLst>
                <a:gd name="A1" fmla="val 0"/>
                <a:gd name="A2" fmla="val 0"/>
                <a:gd name="A3" fmla="val 0"/>
                <a:gd name="A4" fmla="val 0"/>
                <a:gd name="A5" fmla="val 0"/>
                <a:gd name="A6" fmla="val 0"/>
                <a:gd name="A7" fmla="val 0"/>
                <a:gd name="A8" fmla="val 0"/>
              </a:avLst>
              <a:gdLst/>
              <a:ahLst/>
              <a:cxnLst>
                <a:cxn ang="0">
                  <a:pos x="0" y="732"/>
                </a:cxn>
                <a:cxn ang="0">
                  <a:pos x="1638" y="228"/>
                </a:cxn>
                <a:cxn ang="0">
                  <a:pos x="4122" y="816"/>
                </a:cxn>
                <a:cxn ang="0">
                  <a:pos x="5766" y="0"/>
                </a:cxn>
              </a:cxnLst>
              <a:rect l="0" t="0" r="0" b="0"/>
              <a:pathLst>
                <a:path w="5766" h="854">
                  <a:moveTo>
                    <a:pt x="0" y="732"/>
                  </a:moveTo>
                  <a:cubicBezTo>
                    <a:pt x="273" y="647"/>
                    <a:pt x="951" y="214"/>
                    <a:pt x="1638" y="228"/>
                  </a:cubicBezTo>
                  <a:cubicBezTo>
                    <a:pt x="2325" y="242"/>
                    <a:pt x="3434" y="854"/>
                    <a:pt x="4122" y="816"/>
                  </a:cubicBezTo>
                  <a:cubicBezTo>
                    <a:pt x="4810" y="778"/>
                    <a:pt x="5424" y="170"/>
                    <a:pt x="5766" y="0"/>
                  </a:cubicBezTo>
                </a:path>
              </a:pathLst>
            </a:custGeom>
            <a:noFill/>
            <a:ln w="9525" cap="flat" cmpd="sng" algn="ctr">
              <a:gradFill>
                <a:gsLst>
                  <a:gs pos="74000">
                    <a:schemeClr val="accent4"/>
                  </a:gs>
                  <a:gs pos="44000">
                    <a:schemeClr val="accent1"/>
                  </a:gs>
                  <a:gs pos="33000">
                    <a:schemeClr val="accent2">
                      <a:alpha val="56000"/>
                    </a:schemeClr>
                  </a:gs>
                </a:gsLst>
                <a:lin ang="5400000" scaled="1"/>
              </a:gradFill>
              <a:prstDash val="solid"/>
              <a:round/>
              <a:headEnd type="none" w="med" len="med"/>
              <a:tailEnd type="none" w="med" len="med"/>
            </a:ln>
            <a:effectLst/>
          </p:spPr>
          <p:txBody>
            <a:bodyPr vert="horz" wrap="square" lIns="91440" tIns="45720" rIns="91440" bIns="45720" anchor="t" compatLnSpc="1"/>
            <a:lstStyle/>
            <a:p>
              <a:endParaRPr kumimoji="0" lang="en-US"/>
            </a:p>
          </p:txBody>
        </p:sp>
      </p:gr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5000" b="0" kern="1200">
          <a:ln>
            <a:noFill/>
          </a:ln>
          <a:solidFill>
            <a:schemeClr val="tx2"/>
          </a:solidFill>
          <a:effectLst/>
          <a:latin typeface="+mj-lt"/>
          <a:ea typeface="+mj-ea"/>
          <a:cs typeface="+mj-cs"/>
        </a:defRPr>
      </a:lvl1pPr>
    </p:titleStyle>
    <p:bodyStyle>
      <a:lvl1pPr marL="274320" indent="-274320" algn="l" rtl="0" eaLnBrk="1" latinLnBrk="0" hangingPunct="1">
        <a:spcBef>
          <a:spcPct val="20000"/>
        </a:spcBef>
        <a:buClr>
          <a:schemeClr val="accent3"/>
        </a:buClr>
        <a:buSzPct val="95000"/>
        <a:buFont typeface="Wingdings 2"/>
        <a:buChar char=""/>
        <a:defRPr kumimoji="0" sz="2600" kern="1200">
          <a:solidFill>
            <a:schemeClr val="tx1"/>
          </a:solidFill>
          <a:latin typeface="+mn-lt"/>
          <a:ea typeface="+mn-ea"/>
          <a:cs typeface="+mn-cs"/>
        </a:defRPr>
      </a:lvl1pPr>
      <a:lvl2pPr marL="640080" indent="-246888" algn="l" rtl="0" eaLnBrk="1" latinLnBrk="0" hangingPunct="1">
        <a:spcBef>
          <a:spcPct val="20000"/>
        </a:spcBef>
        <a:buClr>
          <a:schemeClr val="accent1"/>
        </a:buClr>
        <a:buSzPct val="85000"/>
        <a:buFont typeface="Wingdings 2"/>
        <a:buChar char=""/>
        <a:defRPr kumimoji="0" sz="2400" kern="1200">
          <a:solidFill>
            <a:schemeClr val="tx1"/>
          </a:solidFill>
          <a:latin typeface="+mn-lt"/>
          <a:ea typeface="+mn-ea"/>
          <a:cs typeface="+mn-cs"/>
        </a:defRPr>
      </a:lvl2pPr>
      <a:lvl3pPr marL="914400" indent="-246888" algn="l" rtl="0" eaLnBrk="1" latinLnBrk="0" hangingPunct="1">
        <a:spcBef>
          <a:spcPct val="20000"/>
        </a:spcBef>
        <a:buClr>
          <a:schemeClr val="accent2"/>
        </a:buClr>
        <a:buSzPct val="70000"/>
        <a:buFont typeface="Wingdings 2"/>
        <a:buChar char=""/>
        <a:defRPr kumimoji="0" sz="2100" kern="1200">
          <a:solidFill>
            <a:schemeClr val="tx1"/>
          </a:solidFill>
          <a:latin typeface="+mn-lt"/>
          <a:ea typeface="+mn-ea"/>
          <a:cs typeface="+mn-cs"/>
        </a:defRPr>
      </a:lvl3pPr>
      <a:lvl4pPr marL="1188720" indent="-210312" algn="l" rtl="0" eaLnBrk="1" latinLnBrk="0" hangingPunct="1">
        <a:spcBef>
          <a:spcPct val="20000"/>
        </a:spcBef>
        <a:buClr>
          <a:schemeClr val="accent3"/>
        </a:buClr>
        <a:buSzPct val="65000"/>
        <a:buFont typeface="Wingdings 2"/>
        <a:buChar char=""/>
        <a:defRPr kumimoji="0" sz="2000" kern="1200">
          <a:solidFill>
            <a:schemeClr val="tx1"/>
          </a:solidFill>
          <a:latin typeface="+mn-lt"/>
          <a:ea typeface="+mn-ea"/>
          <a:cs typeface="+mn-cs"/>
        </a:defRPr>
      </a:lvl4pPr>
      <a:lvl5pPr marL="1463040" indent="-210312" algn="l" rtl="0" eaLnBrk="1" latinLnBrk="0" hangingPunct="1">
        <a:spcBef>
          <a:spcPct val="20000"/>
        </a:spcBef>
        <a:buClr>
          <a:schemeClr val="accent4"/>
        </a:buClr>
        <a:buSzPct val="65000"/>
        <a:buFont typeface="Wingdings 2"/>
        <a:buChar char=""/>
        <a:defRPr kumimoji="0" sz="2000" kern="1200">
          <a:solidFill>
            <a:schemeClr val="tx1"/>
          </a:solidFill>
          <a:latin typeface="+mn-lt"/>
          <a:ea typeface="+mn-ea"/>
          <a:cs typeface="+mn-cs"/>
        </a:defRPr>
      </a:lvl5pPr>
      <a:lvl6pPr marL="1737360" indent="-210312" algn="l" rtl="0" eaLnBrk="1" latinLnBrk="0" hangingPunct="1">
        <a:spcBef>
          <a:spcPct val="20000"/>
        </a:spcBef>
        <a:buClr>
          <a:schemeClr val="accent5"/>
        </a:buClr>
        <a:buSzPct val="80000"/>
        <a:buFont typeface="Wingdings 2"/>
        <a:buChar char=""/>
        <a:defRPr kumimoji="0" sz="1800" kern="1200">
          <a:solidFill>
            <a:schemeClr val="tx1"/>
          </a:solidFill>
          <a:latin typeface="+mn-lt"/>
          <a:ea typeface="+mn-ea"/>
          <a:cs typeface="+mn-cs"/>
        </a:defRPr>
      </a:lvl6pPr>
      <a:lvl7pPr marL="1920240" indent="-182880" algn="l" rtl="0" eaLnBrk="1" latinLnBrk="0" hangingPunct="1">
        <a:spcBef>
          <a:spcPct val="20000"/>
        </a:spcBef>
        <a:buClr>
          <a:schemeClr val="accent6"/>
        </a:buClr>
        <a:buSzPct val="80000"/>
        <a:buFont typeface="Wingdings 2"/>
        <a:buChar char=""/>
        <a:defRPr kumimoji="0" sz="1600" kern="1200" baseline="0">
          <a:solidFill>
            <a:schemeClr val="tx1"/>
          </a:solidFill>
          <a:latin typeface="+mn-lt"/>
          <a:ea typeface="+mn-ea"/>
          <a:cs typeface="+mn-cs"/>
        </a:defRPr>
      </a:lvl7pPr>
      <a:lvl8pPr marL="2194560" indent="-182880" algn="l" rtl="0" eaLnBrk="1" latinLnBrk="0" hangingPunct="1">
        <a:spcBef>
          <a:spcPct val="20000"/>
        </a:spcBef>
        <a:buClr>
          <a:schemeClr val="tx2"/>
        </a:buClr>
        <a:buChar char="•"/>
        <a:defRPr kumimoji="0" sz="1600" kern="1200">
          <a:solidFill>
            <a:schemeClr val="tx1"/>
          </a:solidFill>
          <a:latin typeface="+mn-lt"/>
          <a:ea typeface="+mn-ea"/>
          <a:cs typeface="+mn-cs"/>
        </a:defRPr>
      </a:lvl8pPr>
      <a:lvl9pPr marL="2468880" indent="-182880" algn="l" rtl="0" eaLnBrk="1" latinLnBrk="0" hangingPunct="1">
        <a:spcBef>
          <a:spcPct val="20000"/>
        </a:spcBef>
        <a:buClr>
          <a:schemeClr val="tx2"/>
        </a:buClr>
        <a:buFontTx/>
        <a:buChar char="•"/>
        <a:defRPr kumimoji="0" sz="1400" kern="1200" baseline="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barnejm@comcast.net"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normAutofit fontScale="90000"/>
          </a:bodyPr>
          <a:lstStyle/>
          <a:p>
            <a:pPr algn="l"/>
            <a:r>
              <a:rPr lang="en-US" dirty="0" smtClean="0"/>
              <a:t>Highly Effective School Library Program Action Plans: </a:t>
            </a:r>
            <a:endParaRPr lang="en-US" dirty="0"/>
          </a:p>
        </p:txBody>
      </p:sp>
      <p:sp>
        <p:nvSpPr>
          <p:cNvPr id="3" name="Subtitle 2"/>
          <p:cNvSpPr>
            <a:spLocks noGrp="1"/>
          </p:cNvSpPr>
          <p:nvPr>
            <p:ph type="subTitle" idx="1"/>
          </p:nvPr>
        </p:nvSpPr>
        <p:spPr/>
        <p:txBody>
          <a:bodyPr/>
          <a:lstStyle/>
          <a:p>
            <a:pPr algn="l"/>
            <a:r>
              <a:rPr lang="en-US" dirty="0" smtClean="0"/>
              <a:t>What your Action Plan Should Contain</a:t>
            </a:r>
            <a:endParaRPr lang="en-US"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dirty="0" smtClean="0"/>
              <a:t>SMART Format</a:t>
            </a:r>
            <a:endParaRPr lang="en-US" dirty="0"/>
          </a:p>
        </p:txBody>
      </p:sp>
      <p:sp>
        <p:nvSpPr>
          <p:cNvPr id="3" name="Content Placeholder 2"/>
          <p:cNvSpPr>
            <a:spLocks noGrp="1"/>
          </p:cNvSpPr>
          <p:nvPr>
            <p:ph idx="1"/>
          </p:nvPr>
        </p:nvSpPr>
        <p:spPr/>
        <p:txBody>
          <a:bodyPr/>
          <a:lstStyle/>
          <a:p>
            <a:r>
              <a:rPr lang="en-US" dirty="0" smtClean="0"/>
              <a:t>Goals are written in SMART format:</a:t>
            </a:r>
          </a:p>
          <a:p>
            <a:pPr lvl="1"/>
            <a:r>
              <a:rPr lang="en-US" dirty="0" smtClean="0"/>
              <a:t>Specific</a:t>
            </a:r>
          </a:p>
          <a:p>
            <a:pPr lvl="1"/>
            <a:r>
              <a:rPr lang="en-US" dirty="0" smtClean="0"/>
              <a:t>Measurable</a:t>
            </a:r>
          </a:p>
          <a:p>
            <a:pPr lvl="1"/>
            <a:r>
              <a:rPr lang="en-US" dirty="0" smtClean="0"/>
              <a:t>Attainable</a:t>
            </a:r>
          </a:p>
          <a:p>
            <a:pPr lvl="1"/>
            <a:r>
              <a:rPr lang="en-US" dirty="0" smtClean="0"/>
              <a:t>Realistic</a:t>
            </a:r>
          </a:p>
          <a:p>
            <a:pPr lvl="1"/>
            <a:r>
              <a:rPr lang="en-US" dirty="0" smtClean="0"/>
              <a:t>Timely</a:t>
            </a:r>
            <a:endParaRPr lang="en-US"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School Unified Improvement Plan Goal</a:t>
            </a:r>
            <a:endParaRPr lang="en-US" dirty="0"/>
          </a:p>
        </p:txBody>
      </p:sp>
      <p:sp>
        <p:nvSpPr>
          <p:cNvPr id="3" name="Content Placeholder 2"/>
          <p:cNvSpPr>
            <a:spLocks noGrp="1"/>
          </p:cNvSpPr>
          <p:nvPr>
            <p:ph idx="1"/>
          </p:nvPr>
        </p:nvSpPr>
        <p:spPr/>
        <p:txBody>
          <a:bodyPr>
            <a:normAutofit/>
          </a:bodyPr>
          <a:lstStyle/>
          <a:p>
            <a:r>
              <a:rPr lang="en-US" b="1" dirty="0" smtClean="0"/>
              <a:t>This goal is taken directly from your School’s UIP.  You may cut and paste the goal from your UIP.</a:t>
            </a:r>
          </a:p>
          <a:p>
            <a:r>
              <a:rPr lang="en-US" dirty="0" smtClean="0"/>
              <a:t>UIP Goal Example:</a:t>
            </a:r>
          </a:p>
          <a:p>
            <a:pPr lvl="1">
              <a:buFont typeface="Wingdings" pitchFamily="2" charset="2"/>
              <a:buChar char="Ø"/>
            </a:pPr>
            <a:r>
              <a:rPr lang="en-US" dirty="0" smtClean="0"/>
              <a:t>Increase direct instruction for writing in middle level language arts courses and increase interventions for students who are not at grade level.  Clarify our vision and implementation of Response to Intervention building wide.  Implement Tier I high leverage effective teaching strategies.</a:t>
            </a:r>
            <a:endParaRPr lang="en-US"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b="1" dirty="0" smtClean="0"/>
              <a:t>Highly Effective School Library Program Goal</a:t>
            </a:r>
            <a:endParaRPr lang="en-US" dirty="0"/>
          </a:p>
        </p:txBody>
      </p:sp>
      <p:sp>
        <p:nvSpPr>
          <p:cNvPr id="3" name="Content Placeholder 2"/>
          <p:cNvSpPr>
            <a:spLocks noGrp="1"/>
          </p:cNvSpPr>
          <p:nvPr>
            <p:ph idx="1"/>
          </p:nvPr>
        </p:nvSpPr>
        <p:spPr/>
        <p:txBody>
          <a:bodyPr>
            <a:normAutofit/>
          </a:bodyPr>
          <a:lstStyle/>
          <a:p>
            <a:r>
              <a:rPr lang="en-US" dirty="0" smtClean="0"/>
              <a:t>Select a goal from the Highly Effective School Library Program </a:t>
            </a:r>
            <a:r>
              <a:rPr lang="en-US" dirty="0" smtClean="0"/>
              <a:t>Evaluation </a:t>
            </a:r>
            <a:r>
              <a:rPr lang="en-US" dirty="0" smtClean="0"/>
              <a:t>Rubric </a:t>
            </a:r>
            <a:r>
              <a:rPr lang="en-US" dirty="0" smtClean="0"/>
              <a:t>that you choose to use to improve your program.  Please cut and paste the goal.</a:t>
            </a:r>
          </a:p>
          <a:p>
            <a:pPr lvl="1"/>
            <a:r>
              <a:rPr lang="en-US" sz="1800" b="1" dirty="0" smtClean="0"/>
              <a:t>INSTRUCTION and LEARNING ENVIRONMENT</a:t>
            </a:r>
          </a:p>
          <a:p>
            <a:pPr lvl="2">
              <a:buNone/>
            </a:pPr>
            <a:r>
              <a:rPr lang="en-US" sz="2000" b="1" dirty="0" smtClean="0"/>
              <a:t>1. Collaboration</a:t>
            </a:r>
          </a:p>
          <a:p>
            <a:pPr lvl="2">
              <a:buNone/>
            </a:pPr>
            <a:r>
              <a:rPr lang="en-US" sz="2000" dirty="0" smtClean="0"/>
              <a:t>Collaboration between the school librarian and faculty is a key indicator of a successful, effective library program. Research has shown the quality and frequency of the collaboration contributes to improving student achievement.</a:t>
            </a:r>
            <a:endParaRPr lang="en-US" sz="2000"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b="1" dirty="0" smtClean="0"/>
              <a:t>Evidence Outcomes</a:t>
            </a:r>
            <a:endParaRPr lang="en-US" b="1" dirty="0"/>
          </a:p>
        </p:txBody>
      </p:sp>
      <p:sp>
        <p:nvSpPr>
          <p:cNvPr id="3" name="Content Placeholder 2"/>
          <p:cNvSpPr>
            <a:spLocks noGrp="1"/>
          </p:cNvSpPr>
          <p:nvPr>
            <p:ph idx="1"/>
          </p:nvPr>
        </p:nvSpPr>
        <p:spPr/>
        <p:txBody>
          <a:bodyPr>
            <a:normAutofit/>
          </a:bodyPr>
          <a:lstStyle/>
          <a:p>
            <a:r>
              <a:rPr lang="en-US" b="1" dirty="0" smtClean="0"/>
              <a:t>Select the evidence outcome from the Highly Effective School Library Program Competencies Rubric that matches the goal you chose.  Please cut and paste the goal.</a:t>
            </a:r>
          </a:p>
          <a:p>
            <a:pPr lvl="1">
              <a:buFont typeface="Wingdings" pitchFamily="2" charset="2"/>
              <a:buChar char="Ø"/>
            </a:pPr>
            <a:r>
              <a:rPr lang="en-US" dirty="0" smtClean="0"/>
              <a:t>The school librarian plans and collaborates with classroom teachers from many disciplines and grade levels.</a:t>
            </a:r>
          </a:p>
          <a:p>
            <a:pPr lvl="1">
              <a:buFont typeface="Wingdings" pitchFamily="2" charset="2"/>
              <a:buChar char="Ø"/>
            </a:pPr>
            <a:r>
              <a:rPr lang="en-US" dirty="0" smtClean="0"/>
              <a:t>The school librarian focuses on systematically integrating the 21st century skills of the Colorado Standards by collaboratively planning lessons</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Strategies/Indicators</a:t>
            </a:r>
            <a:endParaRPr lang="en-US" dirty="0"/>
          </a:p>
        </p:txBody>
      </p:sp>
      <p:sp>
        <p:nvSpPr>
          <p:cNvPr id="3" name="Content Placeholder 2"/>
          <p:cNvSpPr>
            <a:spLocks noGrp="1"/>
          </p:cNvSpPr>
          <p:nvPr>
            <p:ph idx="1"/>
          </p:nvPr>
        </p:nvSpPr>
        <p:spPr>
          <a:xfrm>
            <a:off x="457200" y="1935480"/>
            <a:ext cx="8229600" cy="4617720"/>
          </a:xfrm>
        </p:spPr>
        <p:txBody>
          <a:bodyPr>
            <a:normAutofit fontScale="85000" lnSpcReduction="20000"/>
          </a:bodyPr>
          <a:lstStyle/>
          <a:p>
            <a:r>
              <a:rPr lang="en-US" sz="3200" b="1" dirty="0" smtClean="0"/>
              <a:t>In this section, you will write the strategies you plan to use to meet the goal.</a:t>
            </a:r>
          </a:p>
          <a:p>
            <a:pPr lvl="1">
              <a:buFont typeface="Wingdings" pitchFamily="2" charset="2"/>
              <a:buChar char="Ø"/>
            </a:pPr>
            <a:r>
              <a:rPr lang="en-US" dirty="0" smtClean="0"/>
              <a:t>A common TCAP writing rubric, available electronically, will be used to score all responses.  Thoughtful benchmarking will occur among the staff before scoring begins.  </a:t>
            </a:r>
          </a:p>
          <a:p>
            <a:pPr lvl="1">
              <a:buFont typeface="Wingdings" pitchFamily="2" charset="2"/>
              <a:buChar char="Ø"/>
            </a:pPr>
            <a:r>
              <a:rPr lang="en-US" dirty="0" smtClean="0"/>
              <a:t> Students scoring partially proficient and unsatisfactory will receive writing interventions from both the instructional coach and school librarian in small, pull-out sessions.</a:t>
            </a:r>
          </a:p>
          <a:p>
            <a:pPr lvl="1">
              <a:buFont typeface="Wingdings" pitchFamily="2" charset="2"/>
              <a:buChar char="Ø"/>
            </a:pPr>
            <a:r>
              <a:rPr lang="en-US" dirty="0" smtClean="0"/>
              <a:t>School librarian will instruct staff and students on using collaborative  tools such as “Type with Me”  and “Meet Up” to improve writing.</a:t>
            </a:r>
          </a:p>
          <a:p>
            <a:pPr lvl="1">
              <a:buFont typeface="Wingdings" pitchFamily="2" charset="2"/>
              <a:buChar char="Ø"/>
            </a:pPr>
            <a:r>
              <a:rPr lang="en-US" dirty="0" smtClean="0"/>
              <a:t>When teachers engage in collaborative lessons with the school librarian, PEAL paragraphs will be written.</a:t>
            </a:r>
          </a:p>
          <a:p>
            <a:pPr lvl="1">
              <a:buFont typeface="Wingdings" pitchFamily="2" charset="2"/>
              <a:buChar char="Ø"/>
            </a:pPr>
            <a:r>
              <a:rPr lang="en-US" dirty="0" smtClean="0"/>
              <a:t>The teacher librarian and coach will offer professional development around PEAL paragraphs for staff throughout the semester.</a:t>
            </a:r>
          </a:p>
          <a:p>
            <a:pPr lvl="1" algn="r">
              <a:buNone/>
            </a:pPr>
            <a:r>
              <a:rPr lang="en-US" sz="1900" i="1" dirty="0" smtClean="0"/>
              <a:t>This example is taken from  the Ken Carl Middle School Action Plan</a:t>
            </a:r>
            <a:endParaRPr lang="en-US" sz="1900" i="1"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Partners</a:t>
            </a:r>
            <a:endParaRPr lang="en-US" dirty="0"/>
          </a:p>
        </p:txBody>
      </p:sp>
      <p:sp>
        <p:nvSpPr>
          <p:cNvPr id="3" name="Content Placeholder 2"/>
          <p:cNvSpPr>
            <a:spLocks noGrp="1"/>
          </p:cNvSpPr>
          <p:nvPr>
            <p:ph idx="1"/>
          </p:nvPr>
        </p:nvSpPr>
        <p:spPr/>
        <p:txBody>
          <a:bodyPr>
            <a:normAutofit/>
          </a:bodyPr>
          <a:lstStyle/>
          <a:p>
            <a:r>
              <a:rPr lang="en-US" sz="3200" b="1" dirty="0" smtClean="0"/>
              <a:t>In this section indicate who is involved in implementing the strategies.</a:t>
            </a:r>
          </a:p>
          <a:p>
            <a:pPr lvl="1"/>
            <a:r>
              <a:rPr lang="en-US" dirty="0" smtClean="0"/>
              <a:t>School Librarian</a:t>
            </a:r>
          </a:p>
          <a:p>
            <a:pPr lvl="1"/>
            <a:r>
              <a:rPr lang="en-US" dirty="0" smtClean="0"/>
              <a:t>Principal and Assistant Principal</a:t>
            </a:r>
          </a:p>
          <a:p>
            <a:pPr lvl="1"/>
            <a:r>
              <a:rPr lang="en-US" dirty="0" smtClean="0"/>
              <a:t>Para-educator</a:t>
            </a:r>
          </a:p>
          <a:p>
            <a:pPr lvl="1"/>
            <a:r>
              <a:rPr lang="en-US" dirty="0" smtClean="0"/>
              <a:t>Instructional coach</a:t>
            </a:r>
          </a:p>
          <a:p>
            <a:pPr lvl="1"/>
            <a:r>
              <a:rPr lang="en-US" dirty="0" smtClean="0"/>
              <a:t>Teachers</a:t>
            </a:r>
          </a:p>
          <a:p>
            <a:pPr lvl="1"/>
            <a:r>
              <a:rPr lang="en-US" dirty="0" smtClean="0"/>
              <a:t>Students.</a:t>
            </a:r>
          </a:p>
          <a:p>
            <a:pPr lvl="1" algn="r">
              <a:buNone/>
            </a:pPr>
            <a:r>
              <a:rPr lang="en-US" sz="1400" i="1" dirty="0" smtClean="0"/>
              <a:t>This example is taken from  the Ken Carl Middle School Action Plan</a:t>
            </a:r>
          </a:p>
          <a:p>
            <a:pPr lvl="1"/>
            <a:endParaRPr lang="en-US" sz="1400"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smtClean="0"/>
              <a:t>Measure(s) of Success</a:t>
            </a:r>
            <a:endParaRPr lang="en-US" dirty="0"/>
          </a:p>
        </p:txBody>
      </p:sp>
      <p:sp>
        <p:nvSpPr>
          <p:cNvPr id="3" name="Content Placeholder 2"/>
          <p:cNvSpPr>
            <a:spLocks noGrp="1"/>
          </p:cNvSpPr>
          <p:nvPr>
            <p:ph idx="1"/>
          </p:nvPr>
        </p:nvSpPr>
        <p:spPr/>
        <p:txBody>
          <a:bodyPr>
            <a:normAutofit fontScale="92500" lnSpcReduction="10000"/>
          </a:bodyPr>
          <a:lstStyle/>
          <a:p>
            <a:r>
              <a:rPr lang="en-US" b="1" dirty="0" smtClean="0"/>
              <a:t>Use this section to indicate how you will know if you have met your goal.</a:t>
            </a:r>
          </a:p>
          <a:p>
            <a:pPr lvl="1">
              <a:buFont typeface="Wingdings" pitchFamily="2" charset="2"/>
              <a:buChar char="Ø"/>
            </a:pPr>
            <a:r>
              <a:rPr lang="en-US" sz="1800" dirty="0" smtClean="0"/>
              <a:t>By February 2013, unsatisfactory and partially proficient students in small pull out intervention sessions will write proficient paragraphs during the school-wide SCRs later in the year.</a:t>
            </a:r>
          </a:p>
          <a:p>
            <a:pPr lvl="1">
              <a:buFont typeface="Wingdings" pitchFamily="2" charset="2"/>
              <a:buChar char="Ø"/>
            </a:pPr>
            <a:r>
              <a:rPr lang="en-US" sz="1800" dirty="0" smtClean="0"/>
              <a:t>By April 2013 all students will complete four short constructed </a:t>
            </a:r>
            <a:r>
              <a:rPr lang="en-US" sz="1800" smtClean="0"/>
              <a:t>responses in </a:t>
            </a:r>
            <a:r>
              <a:rPr lang="en-US" sz="1800" dirty="0" smtClean="0"/>
              <a:t>their AR class.</a:t>
            </a:r>
          </a:p>
          <a:p>
            <a:pPr lvl="1">
              <a:buFont typeface="Wingdings" pitchFamily="2" charset="2"/>
              <a:buChar char="Ø"/>
            </a:pPr>
            <a:r>
              <a:rPr lang="en-US" sz="1800" dirty="0" smtClean="0"/>
              <a:t>School librarian will post to the library web page at least 8 collaboratively taught writing lessons by April 2013.</a:t>
            </a:r>
            <a:endParaRPr lang="en-US" sz="2000" dirty="0" smtClean="0"/>
          </a:p>
          <a:p>
            <a:pPr lvl="1">
              <a:buFont typeface="Wingdings" pitchFamily="2" charset="2"/>
              <a:buChar char="Ø"/>
            </a:pPr>
            <a:r>
              <a:rPr lang="en-US" sz="1800" dirty="0" smtClean="0"/>
              <a:t>TCAP-  There will be a 2% increase in the median growth percentile for both 7</a:t>
            </a:r>
            <a:r>
              <a:rPr lang="en-US" sz="1800" baseline="30000" dirty="0" smtClean="0"/>
              <a:t>th</a:t>
            </a:r>
            <a:r>
              <a:rPr lang="en-US" sz="1800" dirty="0" smtClean="0"/>
              <a:t> and 8</a:t>
            </a:r>
            <a:r>
              <a:rPr lang="en-US" sz="1800" baseline="30000" dirty="0" smtClean="0"/>
              <a:t>th</a:t>
            </a:r>
            <a:r>
              <a:rPr lang="en-US" sz="1800" dirty="0" smtClean="0"/>
              <a:t> grade in Writing. Results out in August 2013.</a:t>
            </a:r>
          </a:p>
          <a:p>
            <a:pPr lvl="1" algn="r">
              <a:buNone/>
            </a:pPr>
            <a:endParaRPr lang="en-US" sz="1800" i="1" dirty="0" smtClean="0"/>
          </a:p>
          <a:p>
            <a:pPr lvl="1" algn="r">
              <a:buNone/>
            </a:pPr>
            <a:endParaRPr lang="en-US" sz="1800" i="1" dirty="0" smtClean="0"/>
          </a:p>
          <a:p>
            <a:pPr lvl="1" algn="r">
              <a:buNone/>
            </a:pPr>
            <a:endParaRPr lang="en-US" sz="1800" i="1" dirty="0" smtClean="0"/>
          </a:p>
          <a:p>
            <a:pPr lvl="1" algn="r">
              <a:buNone/>
            </a:pPr>
            <a:r>
              <a:rPr lang="en-US" sz="1600" i="1" dirty="0" smtClean="0"/>
              <a:t>This example is taken from  the Ken Carl Middle School Action Plan</a:t>
            </a:r>
          </a:p>
          <a:p>
            <a:pPr lvl="1" algn="r">
              <a:buFont typeface="Wingdings" pitchFamily="2" charset="2"/>
              <a:buChar char="Ø"/>
            </a:pPr>
            <a:endParaRPr lang="en-US" sz="1600"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Submit Action Plan</a:t>
            </a:r>
            <a:endParaRPr lang="en-US" dirty="0"/>
          </a:p>
        </p:txBody>
      </p:sp>
      <p:sp>
        <p:nvSpPr>
          <p:cNvPr id="3" name="Content Placeholder 2"/>
          <p:cNvSpPr>
            <a:spLocks noGrp="1"/>
          </p:cNvSpPr>
          <p:nvPr>
            <p:ph idx="1"/>
          </p:nvPr>
        </p:nvSpPr>
        <p:spPr/>
        <p:txBody>
          <a:bodyPr/>
          <a:lstStyle/>
          <a:p>
            <a:r>
              <a:rPr lang="en-US" b="1" dirty="0" smtClean="0"/>
              <a:t> Once you have completed your Action plan, email it to our H.E. coach, Judy Barnett at </a:t>
            </a:r>
            <a:r>
              <a:rPr lang="en-US" b="1" u="sng" dirty="0" smtClean="0">
                <a:hlinkClick r:id="rId2"/>
              </a:rPr>
              <a:t>barnejm@comcast.net</a:t>
            </a:r>
            <a:r>
              <a:rPr lang="en-US" b="1" dirty="0" smtClean="0"/>
              <a:t>.</a:t>
            </a:r>
            <a:r>
              <a:rPr lang="en-US" b="1" dirty="0" smtClean="0">
                <a:solidFill>
                  <a:schemeClr val="bg2">
                    <a:lumMod val="25000"/>
                  </a:schemeClr>
                </a:solidFill>
              </a:rPr>
              <a:t>  </a:t>
            </a:r>
            <a:r>
              <a:rPr lang="en-US" b="1" dirty="0" smtClean="0"/>
              <a:t>She will use this information to determine how we can help you with future training or mentoring opportunities.</a:t>
            </a:r>
            <a:endParaRPr lang="en-US" b="1" dirty="0"/>
          </a:p>
        </p:txBody>
      </p:sp>
    </p:spTree>
  </p:cSld>
  <p:clrMapOvr>
    <a:masterClrMapping/>
  </p:clrMapOvr>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Flow">
  <a:themeElements>
    <a:clrScheme name="Flow">
      <a:dk1>
        <a:sysClr val="windowText" lastClr="000000"/>
      </a:dk1>
      <a:lt1>
        <a:sysClr val="window" lastClr="FFFFFF"/>
      </a:lt1>
      <a:dk2>
        <a:srgbClr val="04617B"/>
      </a:dk2>
      <a:lt2>
        <a:srgbClr val="DBF5F9"/>
      </a:lt2>
      <a:accent1>
        <a:srgbClr val="0F6FC6"/>
      </a:accent1>
      <a:accent2>
        <a:srgbClr val="009DD9"/>
      </a:accent2>
      <a:accent3>
        <a:srgbClr val="0BD0D9"/>
      </a:accent3>
      <a:accent4>
        <a:srgbClr val="10CF9B"/>
      </a:accent4>
      <a:accent5>
        <a:srgbClr val="7CCA62"/>
      </a:accent5>
      <a:accent6>
        <a:srgbClr val="A5C249"/>
      </a:accent6>
      <a:hlink>
        <a:srgbClr val="E2D700"/>
      </a:hlink>
      <a:folHlink>
        <a:srgbClr val="85DFD0"/>
      </a:folHlink>
    </a:clrScheme>
    <a:fontScheme name="Flow">
      <a:majorFont>
        <a:latin typeface="Calibri"/>
        <a:ea typeface=""/>
        <a:cs typeface=""/>
        <a:font script="Jpan" typeface="ＭＳ Ｐゴシック"/>
        <a:font script="Hang" typeface="HY중고딕"/>
        <a:font script="Hans" typeface="隶书"/>
        <a:font script="Hant" typeface="微軟正黑體"/>
        <a:font script="Arab" typeface="Traditional Arabic"/>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Constantia"/>
        <a:ea typeface=""/>
        <a:cs typeface=""/>
        <a:font script="Jpan" typeface="HGP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Flow">
      <a:fillStyleLst>
        <a:solidFill>
          <a:schemeClr val="phClr"/>
        </a:solidFill>
        <a:gradFill rotWithShape="1">
          <a:gsLst>
            <a:gs pos="0">
              <a:schemeClr val="phClr">
                <a:tint val="70000"/>
                <a:satMod val="130000"/>
              </a:schemeClr>
            </a:gs>
            <a:gs pos="43000">
              <a:schemeClr val="phClr">
                <a:tint val="44000"/>
                <a:satMod val="165000"/>
              </a:schemeClr>
            </a:gs>
            <a:gs pos="93000">
              <a:schemeClr val="phClr">
                <a:tint val="15000"/>
                <a:satMod val="165000"/>
              </a:schemeClr>
            </a:gs>
            <a:gs pos="100000">
              <a:schemeClr val="phClr">
                <a:tint val="5000"/>
                <a:satMod val="250000"/>
              </a:schemeClr>
            </a:gs>
          </a:gsLst>
          <a:path path="circle">
            <a:fillToRect l="50000" t="130000" r="50000" b="-30000"/>
          </a:path>
        </a:gradFill>
        <a:gradFill rotWithShape="1">
          <a:gsLst>
            <a:gs pos="0">
              <a:schemeClr val="phClr">
                <a:tint val="98000"/>
                <a:shade val="25000"/>
                <a:satMod val="250000"/>
              </a:schemeClr>
            </a:gs>
            <a:gs pos="68000">
              <a:schemeClr val="phClr">
                <a:tint val="86000"/>
                <a:satMod val="115000"/>
              </a:schemeClr>
            </a:gs>
            <a:gs pos="100000">
              <a:schemeClr val="phClr">
                <a:tint val="50000"/>
                <a:satMod val="150000"/>
              </a:schemeClr>
            </a:gs>
          </a:gsLst>
          <a:path path="circle">
            <a:fillToRect l="50000" t="130000" r="50000" b="-30000"/>
          </a:path>
        </a:gradFill>
      </a:fillStyleLst>
      <a:lnStyleLst>
        <a:ln w="9525" cap="flat" cmpd="sng" algn="ctr">
          <a:solidFill>
            <a:schemeClr val="phClr">
              <a:shade val="50000"/>
              <a:satMod val="103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effectStyle>
        <a:effectStyle>
          <a:effectLst>
            <a:outerShdw blurRad="57150" dist="38100" dir="5400000" algn="ctr" rotWithShape="0">
              <a:schemeClr val="phClr">
                <a:shade val="9000"/>
                <a:satMod val="105000"/>
                <a:alpha val="48000"/>
              </a:schemeClr>
            </a:outerShdw>
          </a:effectLst>
          <a:scene3d>
            <a:camera prst="orthographicFront" fov="0">
              <a:rot lat="0" lon="0" rev="0"/>
            </a:camera>
            <a:lightRig rig="glow" dir="tl">
              <a:rot lat="0" lon="0" rev="900000"/>
            </a:lightRig>
          </a:scene3d>
          <a:sp3d prstMaterial="powder">
            <a:bevelT w="25400" h="38100"/>
          </a:sp3d>
        </a:effectStyle>
      </a:effectStyleLst>
      <a:bgFillStyleLst>
        <a:solidFill>
          <a:schemeClr val="phClr"/>
        </a:solidFill>
        <a:gradFill rotWithShape="1">
          <a:gsLst>
            <a:gs pos="0">
              <a:schemeClr val="phClr">
                <a:tint val="80000"/>
                <a:satMod val="400000"/>
              </a:schemeClr>
            </a:gs>
            <a:gs pos="25000">
              <a:schemeClr val="phClr">
                <a:tint val="83000"/>
                <a:satMod val="320000"/>
              </a:schemeClr>
            </a:gs>
            <a:gs pos="100000">
              <a:schemeClr val="phClr">
                <a:shade val="15000"/>
                <a:satMod val="320000"/>
              </a:schemeClr>
            </a:gs>
          </a:gsLst>
          <a:path path="circle">
            <a:fillToRect l="10000" t="110000" r="10000" b="100000"/>
          </a:path>
        </a:gradFill>
        <a:blipFill>
          <a:blip xmlns:r="http://schemas.openxmlformats.org/officeDocument/2006/relationships" r:embed="rId1">
            <a:duotone>
              <a:schemeClr val="phClr">
                <a:shade val="90000"/>
                <a:satMod val="150000"/>
              </a:schemeClr>
              <a:schemeClr val="phClr">
                <a:tint val="88000"/>
                <a:satMod val="150000"/>
              </a:schemeClr>
            </a:duotone>
          </a:blip>
          <a:tile tx="0" ty="0" sx="65000" sy="65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Flow</Template>
  <TotalTime>975</TotalTime>
  <Words>594</Words>
  <Application>Microsoft Office PowerPoint</Application>
  <PresentationFormat>On-screen Show (4:3)</PresentationFormat>
  <Paragraphs>51</Paragraphs>
  <Slides>9</Slides>
  <Notes>0</Notes>
  <HiddenSlides>0</HiddenSlides>
  <MMClips>0</MMClips>
  <ScaleCrop>false</ScaleCrop>
  <HeadingPairs>
    <vt:vector size="4" baseType="variant">
      <vt:variant>
        <vt:lpstr>Theme</vt:lpstr>
      </vt:variant>
      <vt:variant>
        <vt:i4>1</vt:i4>
      </vt:variant>
      <vt:variant>
        <vt:lpstr>Slide Titles</vt:lpstr>
      </vt:variant>
      <vt:variant>
        <vt:i4>9</vt:i4>
      </vt:variant>
    </vt:vector>
  </HeadingPairs>
  <TitlesOfParts>
    <vt:vector size="10" baseType="lpstr">
      <vt:lpstr>Flow</vt:lpstr>
      <vt:lpstr>Highly Effective School Library Program Action Plans: </vt:lpstr>
      <vt:lpstr>SMART Format</vt:lpstr>
      <vt:lpstr>School Unified Improvement Plan Goal</vt:lpstr>
      <vt:lpstr>Highly Effective School Library Program Goal</vt:lpstr>
      <vt:lpstr>Evidence Outcomes</vt:lpstr>
      <vt:lpstr>Strategies/Indicators</vt:lpstr>
      <vt:lpstr>Partners</vt:lpstr>
      <vt:lpstr>Measure(s) of Success</vt:lpstr>
      <vt:lpstr>Submit Action Plan</vt:lpstr>
    </vt:vector>
  </TitlesOfParts>
  <Company>Hewlett-Packard</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Highly Effective School Library Program Action Plans: </dc:title>
  <dc:creator>Judy Barmett</dc:creator>
  <cp:lastModifiedBy>Judy Barmett</cp:lastModifiedBy>
  <cp:revision>11</cp:revision>
  <dcterms:created xsi:type="dcterms:W3CDTF">2012-10-07T01:26:55Z</dcterms:created>
  <dcterms:modified xsi:type="dcterms:W3CDTF">2012-10-08T19:54:13Z</dcterms:modified>
</cp:coreProperties>
</file>